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75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4692-85F4-421E-B830-E939AB3DE7C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23BBEE-48EE-4C5F-BAB6-63868FC1523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4692-85F4-421E-B830-E939AB3DE7C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BBEE-48EE-4C5F-BAB6-63868FC152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4692-85F4-421E-B830-E939AB3DE7C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BBEE-48EE-4C5F-BAB6-63868FC152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EFB8E7E-C9AF-4305-B269-64B8F1A9C9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B214692-85F4-421E-B830-E939AB3DE7C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223BBEE-48EE-4C5F-BAB6-63868FC1523A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4692-85F4-421E-B830-E939AB3DE7C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BBEE-48EE-4C5F-BAB6-63868FC1523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4692-85F4-421E-B830-E939AB3DE7C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BBEE-48EE-4C5F-BAB6-63868FC1523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BBEE-48EE-4C5F-BAB6-63868FC1523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4692-85F4-421E-B830-E939AB3DE7C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4692-85F4-421E-B830-E939AB3DE7C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BBEE-48EE-4C5F-BAB6-63868FC1523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4692-85F4-421E-B830-E939AB3DE7C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BBEE-48EE-4C5F-BAB6-63868FC152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B214692-85F4-421E-B830-E939AB3DE7C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23BBEE-48EE-4C5F-BAB6-63868FC1523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4692-85F4-421E-B830-E939AB3DE7C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23BBEE-48EE-4C5F-BAB6-63868FC1523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B214692-85F4-421E-B830-E939AB3DE7C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223BBEE-48EE-4C5F-BAB6-63868FC1523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Northern Renaissance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That’s a John Mayer reference</a:t>
            </a:r>
          </a:p>
          <a:p>
            <a:r>
              <a:rPr lang="en-US" dirty="0" smtClean="0"/>
              <a:t>Isaac Newton “has an apple fall on his head and says- it’s gravity!”</a:t>
            </a:r>
          </a:p>
          <a:p>
            <a:r>
              <a:rPr lang="en-US" dirty="0" smtClean="0"/>
              <a:t>Or so they say…</a:t>
            </a:r>
          </a:p>
          <a:p>
            <a:r>
              <a:rPr lang="en-US" dirty="0" smtClean="0"/>
              <a:t>Newton is the father of modern day physics</a:t>
            </a:r>
          </a:p>
          <a:p>
            <a:pPr lvl="1"/>
            <a:r>
              <a:rPr lang="en-US" dirty="0" smtClean="0"/>
              <a:t>He wrote the basic laws of physics about motion</a:t>
            </a:r>
          </a:p>
          <a:p>
            <a:pPr lvl="1"/>
            <a:r>
              <a:rPr lang="en-US" dirty="0" smtClean="0"/>
              <a:t>We call it Newtonian physics, and even measure forces in a unit called </a:t>
            </a:r>
            <a:r>
              <a:rPr lang="en-US" dirty="0" err="1" smtClean="0"/>
              <a:t>Newtons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Gravity, is Working Against Me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OH! And one more thing coming up.</a:t>
            </a:r>
          </a:p>
          <a:p>
            <a:r>
              <a:rPr lang="en-US" dirty="0" smtClean="0"/>
              <a:t>We simply CANNOT forget about this guy</a:t>
            </a:r>
          </a:p>
          <a:p>
            <a:r>
              <a:rPr lang="en-US" dirty="0" smtClean="0"/>
              <a:t>He’s wonderful</a:t>
            </a:r>
          </a:p>
          <a:p>
            <a:r>
              <a:rPr lang="en-US" dirty="0" err="1" smtClean="0"/>
              <a:t>Haaaaaaaaaaaaaaaaaaaaaaaaaaaaaaaaaaaaaaaaaaaaaaaaaaaaave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met </a:t>
            </a:r>
            <a:r>
              <a:rPr lang="en-US" dirty="0" err="1" smtClean="0"/>
              <a:t>Niccolo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V.  Renaissance Politics (cont)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Niccolo Machiavelli (1469-1527)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-- “The Prince”</a:t>
            </a:r>
          </a:p>
          <a:p>
            <a:pPr>
              <a:lnSpc>
                <a:spcPct val="90000"/>
              </a:lnSpc>
            </a:pPr>
            <a:r>
              <a:rPr lang="en-US" sz="2400"/>
              <a:t>The goal of the prince must be power</a:t>
            </a:r>
          </a:p>
          <a:p>
            <a:pPr>
              <a:lnSpc>
                <a:spcPct val="90000"/>
              </a:lnSpc>
            </a:pPr>
            <a:r>
              <a:rPr lang="en-US" sz="2400"/>
              <a:t>Cynical view of human nature</a:t>
            </a:r>
          </a:p>
          <a:p>
            <a:pPr>
              <a:lnSpc>
                <a:spcPct val="90000"/>
              </a:lnSpc>
            </a:pPr>
            <a:r>
              <a:rPr lang="en-US" sz="2400"/>
              <a:t>Fear is a better motivator than affection</a:t>
            </a:r>
          </a:p>
          <a:p>
            <a:pPr>
              <a:lnSpc>
                <a:spcPct val="90000"/>
              </a:lnSpc>
            </a:pPr>
            <a:r>
              <a:rPr lang="en-US" sz="2400"/>
              <a:t>Politics as the art of deception</a:t>
            </a:r>
          </a:p>
        </p:txBody>
      </p:sp>
      <p:pic>
        <p:nvPicPr>
          <p:cNvPr id="30728" name="Picture 8" descr="machiavelli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76400"/>
            <a:ext cx="3432175" cy="47244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Renaissance ideas spread out from Italy to the rest of Europe</a:t>
            </a:r>
          </a:p>
          <a:p>
            <a:r>
              <a:rPr lang="en-US" dirty="0" smtClean="0"/>
              <a:t>As Renaissance ideas and Northern culture mixed, a new and unique Renaissance began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Northern Renaissance Begins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artists fled Italy for other parts of Europe after the French invaded Italy</a:t>
            </a:r>
          </a:p>
          <a:p>
            <a:r>
              <a:rPr lang="en-US" dirty="0" smtClean="0"/>
              <a:t>Northern European artists went to schools in Italy, and brought ideas back to their homelands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Artistic Ideas Spread…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Christian Humanists</a:t>
            </a:r>
          </a:p>
          <a:p>
            <a:pPr lvl="1"/>
            <a:r>
              <a:rPr lang="en-US" dirty="0" smtClean="0"/>
              <a:t>Critical of the Church</a:t>
            </a:r>
          </a:p>
          <a:p>
            <a:pPr lvl="1"/>
            <a:r>
              <a:rPr lang="en-US" dirty="0" smtClean="0"/>
              <a:t>They focused on reforming society</a:t>
            </a:r>
          </a:p>
          <a:p>
            <a:pPr lvl="1"/>
            <a:r>
              <a:rPr lang="en-US" dirty="0" smtClean="0"/>
              <a:t>Believed in ‘utopia’</a:t>
            </a:r>
          </a:p>
          <a:p>
            <a:pPr lvl="2"/>
            <a:r>
              <a:rPr lang="en-US" dirty="0" smtClean="0"/>
              <a:t>Utopia= a perfect society</a:t>
            </a:r>
          </a:p>
          <a:p>
            <a:pPr lvl="2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Northern Writers Reform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William Shakespeare was the most famous writer of the Elizabethan Age</a:t>
            </a:r>
          </a:p>
          <a:p>
            <a:r>
              <a:rPr lang="en-US" dirty="0" smtClean="0"/>
              <a:t>Shakespeare looked to the ‘classics’ of Greece and Rome as inspiration</a:t>
            </a:r>
          </a:p>
          <a:p>
            <a:r>
              <a:rPr lang="en-US" dirty="0" smtClean="0"/>
              <a:t>He explained life in terms of comedy and tragedy</a:t>
            </a:r>
          </a:p>
          <a:p>
            <a:r>
              <a:rPr lang="en-US" dirty="0" smtClean="0"/>
              <a:t>Famous for plays and for sonnets (14 line poems)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Elizabethan Age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Johann Gutenberg developed the printing press</a:t>
            </a:r>
          </a:p>
          <a:p>
            <a:pPr lvl="1"/>
            <a:r>
              <a:rPr lang="en-US" dirty="0" smtClean="0"/>
              <a:t>A machine which allowed people to mass produce writing quicker and cheaper than ever</a:t>
            </a:r>
          </a:p>
          <a:p>
            <a:pPr lvl="1"/>
            <a:r>
              <a:rPr lang="en-US" dirty="0" smtClean="0"/>
              <a:t>The first book printed with ‘moveable type’ was the Bible (A Gutenberg Bible would be priceless today… if you could ever find one.)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 Spreads All Over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Heliocentric or Geocentric?</a:t>
            </a:r>
          </a:p>
          <a:p>
            <a:r>
              <a:rPr lang="en-US" dirty="0" smtClean="0"/>
              <a:t>The Catholic Church had always believed and told people the Earth was the center of the universe</a:t>
            </a:r>
          </a:p>
          <a:p>
            <a:r>
              <a:rPr lang="en-US" dirty="0" smtClean="0"/>
              <a:t>Galileo and Copernicus believed the Sun was at the center (like how gum is at the center of, uh </a:t>
            </a:r>
            <a:r>
              <a:rPr lang="en-US" dirty="0" err="1" smtClean="0"/>
              <a:t>uh</a:t>
            </a:r>
            <a:r>
              <a:rPr lang="en-US" dirty="0" smtClean="0"/>
              <a:t>, blow pop!)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Changes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 the time- Catholic popes believed that science challenged the authority of their God</a:t>
            </a:r>
          </a:p>
          <a:p>
            <a:r>
              <a:rPr lang="en-US" dirty="0" smtClean="0"/>
              <a:t>They would ex-communicate, or kick out, those who believed in science, like Galileo</a:t>
            </a:r>
          </a:p>
          <a:p>
            <a:r>
              <a:rPr lang="en-US" dirty="0" smtClean="0"/>
              <a:t>Some were killed or jailed as ‘heretics’</a:t>
            </a:r>
          </a:p>
          <a:p>
            <a:r>
              <a:rPr lang="en-US" dirty="0" smtClean="0"/>
              <a:t>You could always buy an indulgence to be forgiven</a:t>
            </a:r>
          </a:p>
          <a:p>
            <a:pPr lvl="1"/>
            <a:r>
              <a:rPr lang="en-US" dirty="0" smtClean="0"/>
              <a:t>An indulgence was a payment to have a priest absolve you of your sins (remember this one- it’s going to change religion forever!)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and the Church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Science as we know it really begins to develop during this time</a:t>
            </a:r>
          </a:p>
          <a:p>
            <a:r>
              <a:rPr lang="en-US" dirty="0" smtClean="0"/>
              <a:t>The Scientific Method is the process by which a person scientifically researches an issue/idea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Scientific Method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</TotalTime>
  <Words>443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Paper</vt:lpstr>
      <vt:lpstr>The Northern Renaissance</vt:lpstr>
      <vt:lpstr>The Northern Renaissance Begins</vt:lpstr>
      <vt:lpstr>Artistic Ideas Spread…</vt:lpstr>
      <vt:lpstr>Northern Writers Reform</vt:lpstr>
      <vt:lpstr>The Elizabethan Age</vt:lpstr>
      <vt:lpstr>Print Spreads All Over</vt:lpstr>
      <vt:lpstr>Scientific Changes</vt:lpstr>
      <vt:lpstr>Science and the Church</vt:lpstr>
      <vt:lpstr>The Scientific Method</vt:lpstr>
      <vt:lpstr>Gravity, is Working Against Me</vt:lpstr>
      <vt:lpstr>Slide 11</vt:lpstr>
      <vt:lpstr>V.  Renaissance Politics (cont)</vt:lpstr>
    </vt:vector>
  </TitlesOfParts>
  <Company>Red Bank Regional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Northern Renaissance</dc:title>
  <dc:creator>bmcgoldrick</dc:creator>
  <cp:lastModifiedBy>bmcgoldrick</cp:lastModifiedBy>
  <cp:revision>2</cp:revision>
  <dcterms:created xsi:type="dcterms:W3CDTF">2015-10-21T11:48:46Z</dcterms:created>
  <dcterms:modified xsi:type="dcterms:W3CDTF">2015-10-21T12:05:51Z</dcterms:modified>
</cp:coreProperties>
</file>